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>
        <p:scale>
          <a:sx n="66" d="100"/>
          <a:sy n="66" d="100"/>
        </p:scale>
        <p:origin x="8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4A55D-66EB-4E73-9CA2-B78A5059D5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85E084D-84A7-431B-B024-AA4310D368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182D7E-0E26-470E-AF31-D7D22869A1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60B79-A3CC-45A3-ACF7-A45E96B716C2}" type="datetimeFigureOut">
              <a:rPr lang="en-US" smtClean="0"/>
              <a:t>05-Apr-19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607590-63A8-4CDB-883D-B30F4D8324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87506A-7574-42AB-BD79-219E43FE4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4B237-313F-4089-A116-F3D68E5ED3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853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0E8BF3-E4D9-42BA-8D42-6FFEE3E1D4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A07853-77B2-4364-80A0-D40E494F6C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16EC6F-1280-4824-A018-98BC15720E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60B79-A3CC-45A3-ACF7-A45E96B716C2}" type="datetimeFigureOut">
              <a:rPr lang="en-US" smtClean="0"/>
              <a:t>05-Apr-19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80BA25-66A1-4FC9-B7EF-CBC8EFF731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011D66-29F6-42AC-9ED9-A07AECB0B7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4B237-313F-4089-A116-F3D68E5ED3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604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496548-68CB-4234-9F82-179A9A33D9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8839BD-13B4-48FD-BC56-7E1B28735A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70B60F-01ED-4393-B217-B6FEA86D94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60B79-A3CC-45A3-ACF7-A45E96B716C2}" type="datetimeFigureOut">
              <a:rPr lang="en-US" smtClean="0"/>
              <a:t>05-Apr-19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69806F-2279-4F89-8844-2106B3353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924318-C9F0-476A-8C95-1779497F9C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4B237-313F-4089-A116-F3D68E5ED3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58592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D0A0E3-43D5-4D70-943A-4B3CCB18D0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BAB1B5-08F9-42A6-A170-9743D261E0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729A13-F35B-4E46-B994-1F6E532CA3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9914FB-0DE7-4231-A118-E0B9637A5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60B79-A3CC-45A3-ACF7-A45E96B716C2}" type="datetimeFigureOut">
              <a:rPr lang="en-US" smtClean="0"/>
              <a:t>05-Apr-19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1EA40E-D0C4-4CCD-914F-688FA80611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4479F1-036E-4586-8D67-AE1F14CA18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4B237-313F-4089-A116-F3D68E5ED3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8399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BEEFCF-0505-459F-B3C9-481917842F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D065A3-E9EC-4906-830E-E8B2022EAD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0B907A-2B4D-4319-9FE3-90CCA4CC4B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7740A9E-E230-4C65-9B7C-C698E8B9DE0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305B16A-74B8-4613-9976-DA2185C395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6B778FD-DDBE-407D-B39F-CC554EBB4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60B79-A3CC-45A3-ACF7-A45E96B716C2}" type="datetimeFigureOut">
              <a:rPr lang="en-US" smtClean="0"/>
              <a:t>05-Apr-19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9552A0C-1EA1-4429-997C-1ECEB147FD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BE72CB2-4F68-47CC-B789-D1DBCACB9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4B237-313F-4089-A116-F3D68E5ED3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9143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231F9C-D89D-4D88-ABB8-DCFA203A0C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22594A-928E-43F6-BDC3-118383C9DC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60B79-A3CC-45A3-ACF7-A45E96B716C2}" type="datetimeFigureOut">
              <a:rPr lang="en-US" smtClean="0"/>
              <a:t>05-Apr-19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8F7DF9-0406-4E33-BA46-140E70BD83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F0B607-70C9-445E-A7FA-6F7851A44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4B237-313F-4089-A116-F3D68E5ED3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2017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D5F89A9-C65F-4800-A71B-B9A7BA1186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60B79-A3CC-45A3-ACF7-A45E96B716C2}" type="datetimeFigureOut">
              <a:rPr lang="en-US" smtClean="0"/>
              <a:t>05-Apr-19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3FB9087-3CFB-4048-B0B6-761900EFC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B08682-D862-4873-BBA2-6AA00AB811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4B237-313F-4089-A116-F3D68E5ED3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612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7541C2-28AB-4123-8C15-FCACE937EA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D4ACF4-3EE8-4181-9F6F-DE4B075CD8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049DC8-387A-4431-A701-5E8BA73470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A9DE4D-A84A-4C5F-8431-72D7496214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60B79-A3CC-45A3-ACF7-A45E96B716C2}" type="datetimeFigureOut">
              <a:rPr lang="en-US" smtClean="0"/>
              <a:t>05-Apr-19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E8280A-1B97-475B-B1E9-1D0049094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AF3BD0-B652-4EA4-BCBF-5059D1ED4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4B237-313F-4089-A116-F3D68E5ED3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0228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1E5359-87F0-4598-AC44-38537122B0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54E0185-39BD-41B0-84DB-5ABEA9730CE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AE071D-829D-4015-A444-7B888C7D79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C89CB8-C157-432D-A6FC-40F2CF59CF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60B79-A3CC-45A3-ACF7-A45E96B716C2}" type="datetimeFigureOut">
              <a:rPr lang="en-US" smtClean="0"/>
              <a:t>05-Apr-19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D510A2-00FD-4D51-905B-D2EFAFD043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D9A167-5A7A-40E6-9D5D-0DFDAF3205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4B237-313F-4089-A116-F3D68E5ED3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2699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5A39F5-AC0A-4EE1-9FE0-A624C0468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96FDC1-FAD0-410D-9306-3F2378F177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9648C5-E8D7-4DE6-8100-86A9E1E66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60B79-A3CC-45A3-ACF7-A45E96B716C2}" type="datetimeFigureOut">
              <a:rPr lang="en-US" smtClean="0"/>
              <a:t>05-Apr-19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8930EF-77F1-4488-B101-FA77F0C89F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E9D3BC-B586-4E7B-A562-25BDEB297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4B237-313F-4089-A116-F3D68E5ED3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4621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79EC0DE-FFAA-45D0-A975-780E7BBB9F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3E8957-2023-43B5-8D28-0AF276FB52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2FC42A-5180-497F-A71A-49E3A909F0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60B79-A3CC-45A3-ACF7-A45E96B716C2}" type="datetimeFigureOut">
              <a:rPr lang="en-US" smtClean="0"/>
              <a:t>05-Apr-19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ED6948-9D85-4359-801D-95AC6CF6A2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B92F9B-C048-4310-A1EE-5A28B1DE2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4B237-313F-4089-A116-F3D68E5ED3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4933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BB67309-6C76-43E9-AFB6-2043378740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76E3E8-A548-4671-94C4-766BF93341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6CACAF-DA70-4260-AD99-7B5C6C0E2A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D60B79-A3CC-45A3-ACF7-A45E96B716C2}" type="datetimeFigureOut">
              <a:rPr lang="en-US" smtClean="0"/>
              <a:t>05-Apr-19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DC4503-61B2-40F4-B2E4-65A9F3CFF3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B23F18-6ADD-49B0-8CC8-9A05542FD6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84B237-313F-4089-A116-F3D68E5ED3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2595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CC829EE-1F79-404F-9BA5-7D1F4EAEFE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6077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A4F9FFC-FB74-43B7-BE3D-575EA8220A83}"/>
              </a:ext>
            </a:extLst>
          </p:cNvPr>
          <p:cNvSpPr/>
          <p:nvPr/>
        </p:nvSpPr>
        <p:spPr>
          <a:xfrm>
            <a:off x="2774418" y="1462053"/>
            <a:ext cx="664316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NHIỆT LIỆT CHÀO ĐÓN </a:t>
            </a:r>
            <a:endParaRPr lang="en-US" sz="4400" b="1" cap="none" spc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9E49707-9420-4F6B-ACCD-E8A5A02FBD2D}"/>
              </a:ext>
            </a:extLst>
          </p:cNvPr>
          <p:cNvSpPr/>
          <p:nvPr/>
        </p:nvSpPr>
        <p:spPr>
          <a:xfrm>
            <a:off x="127763" y="2318183"/>
            <a:ext cx="1193647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ĐOÀN CÁN BỘ, GIÁO VIÊN VÀ HỌC SINH</a:t>
            </a:r>
          </a:p>
          <a:p>
            <a:pPr algn="ctr"/>
            <a:r>
              <a:rPr lang="en-US" sz="3600" b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</a:t>
            </a:r>
            <a:r>
              <a:rPr lang="vi-VN" sz="3600" b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3600" b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ỜNG THPT NGUYỄN ĐÁNG – TRÀ VINH</a:t>
            </a:r>
          </a:p>
          <a:p>
            <a:pPr algn="ctr"/>
            <a:r>
              <a:rPr lang="en-US" sz="3600" b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ĐẾN TR</a:t>
            </a:r>
            <a:r>
              <a:rPr lang="vi-VN" sz="3600" b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3600" b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ỜNG THAM QUAN, HỌC TẬP VÀ THAM GIA</a:t>
            </a:r>
          </a:p>
          <a:p>
            <a:pPr algn="ctr"/>
            <a:r>
              <a:rPr lang="en-US" sz="3600" b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vi-VN" sz="3600" b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3600" b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VẤN TUYỂN SINH NĂM 2019</a:t>
            </a:r>
            <a:endParaRPr lang="en-US" sz="3600" b="1" cap="none" spc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B1E7058-9010-4225-96D7-60E536FFAD2A}"/>
              </a:ext>
            </a:extLst>
          </p:cNvPr>
          <p:cNvSpPr/>
          <p:nvPr/>
        </p:nvSpPr>
        <p:spPr>
          <a:xfrm>
            <a:off x="2049059" y="4713196"/>
            <a:ext cx="809388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0" i="1" cap="none" spc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Thành phố Hồ Chí Minh, ngày 06 tháng 04 năm 2019  </a:t>
            </a:r>
          </a:p>
        </p:txBody>
      </p:sp>
    </p:spTree>
    <p:extLst>
      <p:ext uri="{BB962C8B-B14F-4D97-AF65-F5344CB8AC3E}">
        <p14:creationId xmlns:p14="http://schemas.microsoft.com/office/powerpoint/2010/main" val="23030626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53</Words>
  <Application>Microsoft Office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Võ Minh Phương</dc:creator>
  <cp:lastModifiedBy>Võ Minh Phương</cp:lastModifiedBy>
  <cp:revision>3</cp:revision>
  <dcterms:created xsi:type="dcterms:W3CDTF">2019-04-05T02:48:22Z</dcterms:created>
  <dcterms:modified xsi:type="dcterms:W3CDTF">2019-04-05T04:43:55Z</dcterms:modified>
</cp:coreProperties>
</file>